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6" r:id="rId21"/>
    <p:sldId id="257" r:id="rId22"/>
    <p:sldId id="25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Dr. Ambedkar Group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3232727"/>
            <a:ext cx="10993546" cy="283556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HARSHITHA . KUCHIMANCHI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CHARAN RAJ . KOKKARI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PAVANI . PAMARTHI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GANESH . KENDRE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LAKSHMI MOUNIKA . PUTTI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54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72669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Bigdata (</a:t>
            </a:r>
            <a:r>
              <a:rPr lang="en-US" sz="2200" cap="none" dirty="0"/>
              <a:t>H</a:t>
            </a:r>
            <a:r>
              <a:rPr lang="en-US" sz="2200" cap="none" dirty="0" smtClean="0"/>
              <a:t>ive)</a:t>
            </a:r>
            <a:endParaRPr lang="en-US" sz="2200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" r="11564" b="8373"/>
          <a:stretch/>
        </p:blipFill>
        <p:spPr>
          <a:xfrm>
            <a:off x="443988" y="2032000"/>
            <a:ext cx="5051648" cy="1810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" r="3095"/>
          <a:stretch/>
        </p:blipFill>
        <p:spPr>
          <a:xfrm>
            <a:off x="443989" y="4128655"/>
            <a:ext cx="5153248" cy="2533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2" b="84925"/>
          <a:stretch/>
        </p:blipFill>
        <p:spPr>
          <a:xfrm>
            <a:off x="5814888" y="2032000"/>
            <a:ext cx="6072312" cy="860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0" r="24291" b="55389"/>
          <a:stretch/>
        </p:blipFill>
        <p:spPr>
          <a:xfrm>
            <a:off x="5814888" y="3066473"/>
            <a:ext cx="6072312" cy="171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" r="6102" b="8989"/>
          <a:stretch/>
        </p:blipFill>
        <p:spPr>
          <a:xfrm>
            <a:off x="5814888" y="4944194"/>
            <a:ext cx="6072312" cy="171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45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2" r="9438" b="32155"/>
          <a:stretch/>
        </p:blipFill>
        <p:spPr>
          <a:xfrm>
            <a:off x="462397" y="748145"/>
            <a:ext cx="5273386" cy="1200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8" r="7206" b="8152"/>
          <a:stretch/>
        </p:blipFill>
        <p:spPr>
          <a:xfrm>
            <a:off x="462398" y="2244436"/>
            <a:ext cx="5273386" cy="233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" t="4498" r="39282" b="60371"/>
          <a:stretch/>
        </p:blipFill>
        <p:spPr>
          <a:xfrm>
            <a:off x="462397" y="4765961"/>
            <a:ext cx="5273386" cy="157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t="1606" r="29483" b="71956"/>
          <a:stretch/>
        </p:blipFill>
        <p:spPr>
          <a:xfrm>
            <a:off x="5957455" y="748145"/>
            <a:ext cx="6012872" cy="1200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t="3805" r="40950" b="75346"/>
          <a:stretch/>
        </p:blipFill>
        <p:spPr>
          <a:xfrm>
            <a:off x="6012873" y="2244436"/>
            <a:ext cx="5957454" cy="106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" r="29251" b="77465"/>
          <a:stretch/>
        </p:blipFill>
        <p:spPr>
          <a:xfrm>
            <a:off x="6012873" y="3608399"/>
            <a:ext cx="5957454" cy="1015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" t="660" r="7023" b="73498"/>
          <a:stretch/>
        </p:blipFill>
        <p:spPr>
          <a:xfrm>
            <a:off x="6012873" y="4828812"/>
            <a:ext cx="5995273" cy="1516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11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50" b="79841"/>
          <a:stretch/>
        </p:blipFill>
        <p:spPr>
          <a:xfrm>
            <a:off x="284435" y="606586"/>
            <a:ext cx="5842946" cy="1200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94" b="79476"/>
          <a:stretch/>
        </p:blipFill>
        <p:spPr>
          <a:xfrm>
            <a:off x="6127381" y="1928532"/>
            <a:ext cx="5842946" cy="123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80" b="79363"/>
          <a:stretch/>
        </p:blipFill>
        <p:spPr>
          <a:xfrm>
            <a:off x="188399" y="3158658"/>
            <a:ext cx="5842946" cy="1090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62"/>
          <a:stretch/>
        </p:blipFill>
        <p:spPr>
          <a:xfrm>
            <a:off x="6127381" y="4354018"/>
            <a:ext cx="5842945" cy="90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56"/>
          <a:stretch/>
        </p:blipFill>
        <p:spPr>
          <a:xfrm>
            <a:off x="0" y="5343420"/>
            <a:ext cx="5842945" cy="1386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530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26" b="38579"/>
          <a:stretch/>
        </p:blipFill>
        <p:spPr>
          <a:xfrm>
            <a:off x="494661" y="1929855"/>
            <a:ext cx="4751593" cy="4498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cap="none" dirty="0" smtClean="0"/>
              <a:t>commands used : </a:t>
            </a:r>
            <a:r>
              <a:rPr lang="en-US" sz="2200" cap="none" dirty="0"/>
              <a:t>B</a:t>
            </a:r>
            <a:r>
              <a:rPr lang="en-US" sz="2200" cap="none" dirty="0" smtClean="0"/>
              <a:t>eijing winter </a:t>
            </a:r>
            <a:r>
              <a:rPr lang="en-US" sz="2200" cap="none" dirty="0"/>
              <a:t>O</a:t>
            </a:r>
            <a:r>
              <a:rPr lang="en-US" sz="2200" cap="none" dirty="0" smtClean="0"/>
              <a:t>lympics(medals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745" y="1893182"/>
            <a:ext cx="625292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224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commands used: supermarket sales in </a:t>
            </a:r>
            <a:r>
              <a:rPr lang="en-US" cap="none" dirty="0"/>
              <a:t>M</a:t>
            </a:r>
            <a:r>
              <a:rPr lang="en-US" cap="none" dirty="0" smtClean="0"/>
              <a:t>yanmar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9"/>
          <a:stretch/>
        </p:blipFill>
        <p:spPr>
          <a:xfrm>
            <a:off x="444900" y="1976582"/>
            <a:ext cx="11291604" cy="2105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0"/>
          <a:stretch/>
        </p:blipFill>
        <p:spPr>
          <a:xfrm>
            <a:off x="444900" y="4451927"/>
            <a:ext cx="11160610" cy="1884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6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4987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EXCEL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1" y="1382194"/>
            <a:ext cx="5339053" cy="283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02" y="1382194"/>
            <a:ext cx="5514808" cy="2791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1" y="4374776"/>
            <a:ext cx="5339053" cy="2183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02" y="4374775"/>
            <a:ext cx="5514808" cy="2183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743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6" y="764715"/>
            <a:ext cx="11029616" cy="988332"/>
          </a:xfrm>
        </p:spPr>
        <p:txBody>
          <a:bodyPr/>
          <a:lstStyle/>
          <a:p>
            <a:r>
              <a:rPr lang="en-US" cap="none" dirty="0"/>
              <a:t>P</a:t>
            </a:r>
            <a:r>
              <a:rPr lang="en-US" cap="none" dirty="0" smtClean="0"/>
              <a:t>ivoting , Filtering , Concatenation</a:t>
            </a:r>
            <a:endParaRPr lang="en-US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28" y="1995635"/>
            <a:ext cx="5292653" cy="264812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729018" y="1896168"/>
            <a:ext cx="1006763" cy="486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67"/>
          <a:stretch/>
        </p:blipFill>
        <p:spPr>
          <a:xfrm>
            <a:off x="6003637" y="2315066"/>
            <a:ext cx="5458691" cy="2229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690" y="1896168"/>
            <a:ext cx="542637" cy="375502"/>
          </a:xfrm>
          <a:prstGeom prst="rect">
            <a:avLst/>
          </a:prstGeom>
        </p:spPr>
      </p:pic>
      <p:sp>
        <p:nvSpPr>
          <p:cNvPr id="7" name="Flowchart: Connector 6"/>
          <p:cNvSpPr/>
          <p:nvPr/>
        </p:nvSpPr>
        <p:spPr>
          <a:xfrm>
            <a:off x="7342908" y="1796443"/>
            <a:ext cx="877455" cy="51862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7857754">
            <a:off x="7153710" y="2163012"/>
            <a:ext cx="415339" cy="217318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48"/>
          <a:stretch/>
        </p:blipFill>
        <p:spPr>
          <a:xfrm>
            <a:off x="747248" y="4956666"/>
            <a:ext cx="10723852" cy="160115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611418" y="4849946"/>
            <a:ext cx="4184073" cy="4868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17251"/>
          </a:xfrm>
        </p:spPr>
        <p:txBody>
          <a:bodyPr>
            <a:normAutofit/>
          </a:bodyPr>
          <a:lstStyle/>
          <a:p>
            <a:r>
              <a:rPr lang="en-US" sz="2200" cap="none" dirty="0" smtClean="0"/>
              <a:t>vlookup(supermarket) , hlookup(medals)</a:t>
            </a:r>
            <a:endParaRPr lang="en-US" sz="2200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" r="3188" b="20224"/>
          <a:stretch/>
        </p:blipFill>
        <p:spPr>
          <a:xfrm>
            <a:off x="492766" y="1736463"/>
            <a:ext cx="10895670" cy="2172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2715491" y="1717990"/>
            <a:ext cx="2641600" cy="3324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" r="1901" b="5402"/>
          <a:stretch/>
        </p:blipFill>
        <p:spPr>
          <a:xfrm>
            <a:off x="575894" y="4119419"/>
            <a:ext cx="10960325" cy="252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3953163" y="4119419"/>
            <a:ext cx="3749964" cy="3047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0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590" y="729658"/>
            <a:ext cx="11029616" cy="988332"/>
          </a:xfrm>
        </p:spPr>
        <p:txBody>
          <a:bodyPr>
            <a:normAutofit/>
          </a:bodyPr>
          <a:lstStyle/>
          <a:p>
            <a:r>
              <a:rPr lang="en-US" sz="2200" cap="none" dirty="0"/>
              <a:t>S</a:t>
            </a:r>
            <a:r>
              <a:rPr lang="en-US" sz="2200" cap="none" dirty="0" smtClean="0"/>
              <a:t>um, Average, Multiplication</a:t>
            </a:r>
            <a:endParaRPr lang="en-US" sz="2200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r="3939" b="9330"/>
          <a:stretch/>
        </p:blipFill>
        <p:spPr>
          <a:xfrm>
            <a:off x="466437" y="2025175"/>
            <a:ext cx="6026728" cy="274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776" b="6719"/>
          <a:stretch/>
        </p:blipFill>
        <p:spPr>
          <a:xfrm>
            <a:off x="6677890" y="1997767"/>
            <a:ext cx="5380201" cy="274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8" y="5027267"/>
            <a:ext cx="9282548" cy="1724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2142837" y="1972770"/>
            <a:ext cx="1745672" cy="280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285018" y="1874982"/>
            <a:ext cx="1579418" cy="3786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050473" y="4927599"/>
            <a:ext cx="1487054" cy="3417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23482" b="3059"/>
          <a:stretch/>
        </p:blipFill>
        <p:spPr>
          <a:xfrm>
            <a:off x="9864436" y="5195454"/>
            <a:ext cx="1995055" cy="585152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10686905" y="5285771"/>
            <a:ext cx="350116" cy="404517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Equal 11"/>
          <p:cNvSpPr/>
          <p:nvPr/>
        </p:nvSpPr>
        <p:spPr>
          <a:xfrm>
            <a:off x="10135033" y="6022245"/>
            <a:ext cx="323272" cy="360082"/>
          </a:xfrm>
          <a:prstGeom prst="mathEqua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77111" t="1534" b="-1"/>
          <a:stretch/>
        </p:blipFill>
        <p:spPr>
          <a:xfrm>
            <a:off x="10458305" y="5980852"/>
            <a:ext cx="1306078" cy="44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2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mporting data from external sources to excel</a:t>
            </a:r>
            <a:br>
              <a:rPr lang="en-US" sz="22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30" t="541" r="24049" b="10555"/>
          <a:stretch/>
        </p:blipFill>
        <p:spPr>
          <a:xfrm>
            <a:off x="452581" y="1962872"/>
            <a:ext cx="5397975" cy="244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580"/>
          <a:stretch/>
        </p:blipFill>
        <p:spPr>
          <a:xfrm>
            <a:off x="6090702" y="1962872"/>
            <a:ext cx="5600700" cy="2442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9489" r="49912" b="11095"/>
          <a:stretch/>
        </p:blipFill>
        <p:spPr>
          <a:xfrm>
            <a:off x="575894" y="4498108"/>
            <a:ext cx="5286086" cy="2117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60" b="27544"/>
          <a:stretch/>
        </p:blipFill>
        <p:spPr>
          <a:xfrm>
            <a:off x="6179126" y="4520138"/>
            <a:ext cx="5512276" cy="2073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539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81191" y="581891"/>
            <a:ext cx="10993549" cy="2262908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Datasets used : Supermarket sales in Myanmar, Beijing winter           Olympics 2022(medals)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data format is stored as .csv files</a:t>
            </a:r>
            <a:br>
              <a:rPr lang="en-US" sz="2400" dirty="0" smtClean="0"/>
            </a:br>
            <a:r>
              <a:rPr lang="en-US" sz="2400" dirty="0" smtClean="0"/>
              <a:t>Supermarket        : 1000 records</a:t>
            </a:r>
            <a:br>
              <a:rPr lang="en-US" sz="2400" dirty="0" smtClean="0"/>
            </a:br>
            <a:r>
              <a:rPr lang="en-US" sz="2400" dirty="0" smtClean="0"/>
              <a:t>Winter Olympics : 27 Records</a:t>
            </a:r>
            <a:endParaRPr lang="en-US" sz="2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81194" y="3223491"/>
            <a:ext cx="10993546" cy="2844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Databases worked : </a:t>
            </a:r>
            <a:r>
              <a:rPr lang="en-US" sz="2200" dirty="0">
                <a:solidFill>
                  <a:schemeClr val="bg1"/>
                </a:solidFill>
              </a:rPr>
              <a:t>TABLEAU</a:t>
            </a:r>
          </a:p>
          <a:p>
            <a:r>
              <a:rPr lang="en-US" sz="2200" dirty="0" smtClean="0">
                <a:solidFill>
                  <a:schemeClr val="bg1"/>
                </a:solidFill>
              </a:rPr>
              <a:t>                                      Talend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                                     BIGDATA </a:t>
            </a:r>
            <a:r>
              <a:rPr lang="en-US" sz="2200" dirty="0" smtClean="0">
                <a:solidFill>
                  <a:schemeClr val="bg1"/>
                </a:solidFill>
              </a:rPr>
              <a:t>( HADOOP &amp; HIVE)</a:t>
            </a:r>
          </a:p>
          <a:p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smtClean="0">
                <a:solidFill>
                  <a:schemeClr val="bg1"/>
                </a:solidFill>
              </a:rPr>
              <a:t>                                    EXCEL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9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cap="none" dirty="0"/>
              <a:t>P</a:t>
            </a:r>
            <a:r>
              <a:rPr lang="en-US" sz="2200" cap="none" dirty="0" smtClean="0"/>
              <a:t>ower queries</a:t>
            </a:r>
            <a:endParaRPr lang="en-US" sz="2200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0" b="39619"/>
          <a:stretch/>
        </p:blipFill>
        <p:spPr>
          <a:xfrm>
            <a:off x="461384" y="1911927"/>
            <a:ext cx="11144125" cy="2161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12894" b="42575"/>
          <a:stretch/>
        </p:blipFill>
        <p:spPr>
          <a:xfrm>
            <a:off x="575893" y="4267173"/>
            <a:ext cx="11029615" cy="2318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9328728" y="1911927"/>
            <a:ext cx="1745672" cy="280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097819" y="4280222"/>
            <a:ext cx="1745672" cy="280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2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461819"/>
            <a:ext cx="11029616" cy="1330036"/>
          </a:xfrm>
        </p:spPr>
        <p:txBody>
          <a:bodyPr>
            <a:norm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Talend </a:t>
            </a:r>
            <a:b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 : Inputfiledelimited, outputfiledelimited, tlogrow, tsortrow, treplicate, tfileoutputxml, tfileoutputjson, tfiltercolums, tfilterrows, tdboutput(oracle</a:t>
            </a:r>
            <a:r>
              <a:rPr lang="en-US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6" y="2011681"/>
            <a:ext cx="5587289" cy="4296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6240"/>
          <a:stretch/>
        </p:blipFill>
        <p:spPr>
          <a:xfrm>
            <a:off x="6354617" y="4193308"/>
            <a:ext cx="4697414" cy="2115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-96" t="1845" r="59167" b="70783"/>
          <a:stretch/>
        </p:blipFill>
        <p:spPr>
          <a:xfrm>
            <a:off x="6354616" y="1890197"/>
            <a:ext cx="4570057" cy="1911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8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2" b="58295"/>
          <a:stretch/>
        </p:blipFill>
        <p:spPr>
          <a:xfrm>
            <a:off x="271207" y="674255"/>
            <a:ext cx="5756005" cy="1625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t="-157" r="58396" b="65799"/>
          <a:stretch/>
        </p:blipFill>
        <p:spPr>
          <a:xfrm>
            <a:off x="271207" y="2687782"/>
            <a:ext cx="5880308" cy="3648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464"/>
          <a:stretch/>
        </p:blipFill>
        <p:spPr>
          <a:xfrm>
            <a:off x="6326909" y="674255"/>
            <a:ext cx="5495636" cy="566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 rot="5400000">
            <a:off x="3159732" y="2351071"/>
            <a:ext cx="415339" cy="217318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6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B Health thanks pharmacists on the frontline - Retail Pharma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45" y="723900"/>
            <a:ext cx="11139055" cy="5529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4401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4496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Tableau                                  Medals</a:t>
            </a:r>
            <a:r>
              <a:rPr lang="en-US" sz="2200" cap="none" dirty="0" smtClean="0"/>
              <a:t>(reports)</a:t>
            </a:r>
            <a:endParaRPr lang="en-US" sz="2200" cap="none" dirty="0"/>
          </a:p>
        </p:txBody>
      </p:sp>
      <p:pic>
        <p:nvPicPr>
          <p:cNvPr id="3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4" y="1274618"/>
            <a:ext cx="5366327" cy="2789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7" t="13043" r="14563" b="34431"/>
          <a:stretch/>
        </p:blipFill>
        <p:spPr>
          <a:xfrm>
            <a:off x="6557817" y="1274618"/>
            <a:ext cx="4839855" cy="2761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2" t="12986" r="4086" b="2511"/>
          <a:stretch/>
        </p:blipFill>
        <p:spPr>
          <a:xfrm>
            <a:off x="724375" y="4202546"/>
            <a:ext cx="5366327" cy="2318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 t="14537" r="2463" b="1597"/>
          <a:stretch/>
        </p:blipFill>
        <p:spPr>
          <a:xfrm>
            <a:off x="6557818" y="4202544"/>
            <a:ext cx="4959927" cy="2318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59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/>
          <a:srcRect l="14565" t="13454" r="15243" b="1697"/>
          <a:stretch/>
        </p:blipFill>
        <p:spPr>
          <a:xfrm>
            <a:off x="483528" y="1191491"/>
            <a:ext cx="5320145" cy="2632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/>
          <a:srcRect l="15296" t="11998" r="15660" b="2990"/>
          <a:stretch/>
        </p:blipFill>
        <p:spPr>
          <a:xfrm>
            <a:off x="6253018" y="1191491"/>
            <a:ext cx="4932219" cy="2567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4"/>
          <a:srcRect l="14719" t="11611"/>
          <a:stretch/>
        </p:blipFill>
        <p:spPr>
          <a:xfrm>
            <a:off x="483529" y="3925472"/>
            <a:ext cx="5320145" cy="2456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5"/>
          <a:srcRect l="15347" t="11468" r="41762" b="3529"/>
          <a:stretch/>
        </p:blipFill>
        <p:spPr>
          <a:xfrm>
            <a:off x="6354618" y="3925472"/>
            <a:ext cx="4932219" cy="2419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5893" y="729658"/>
            <a:ext cx="5566289" cy="461833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S</a:t>
            </a:r>
            <a:r>
              <a:rPr lang="en-US" cap="none" dirty="0" smtClean="0"/>
              <a:t>upermarket sales(reports)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1184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 rotWithShape="1">
          <a:blip r:embed="rId2"/>
          <a:srcRect l="14768" t="11663" r="17914" b="3306"/>
          <a:stretch/>
        </p:blipFill>
        <p:spPr>
          <a:xfrm>
            <a:off x="480291" y="729673"/>
            <a:ext cx="5006109" cy="2817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3"/>
          <a:srcRect l="15048" t="11394" r="16576" b="2626"/>
          <a:stretch/>
        </p:blipFill>
        <p:spPr>
          <a:xfrm>
            <a:off x="5587999" y="729674"/>
            <a:ext cx="6363855" cy="2817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4"/>
          <a:srcRect l="15656" t="11740" r="-324" b="850"/>
          <a:stretch/>
        </p:blipFill>
        <p:spPr>
          <a:xfrm>
            <a:off x="5587998" y="3759199"/>
            <a:ext cx="6363855" cy="283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4893" t="12600" r="40584" b="3987"/>
          <a:stretch/>
        </p:blipFill>
        <p:spPr>
          <a:xfrm>
            <a:off x="480291" y="3768435"/>
            <a:ext cx="5006109" cy="2826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27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26" y="1459345"/>
            <a:ext cx="5791201" cy="5169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3"/>
          <a:srcRect r="16751"/>
          <a:stretch/>
        </p:blipFill>
        <p:spPr>
          <a:xfrm>
            <a:off x="6354617" y="1459345"/>
            <a:ext cx="5329383" cy="5137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63433"/>
          </a:xfrm>
        </p:spPr>
        <p:txBody>
          <a:bodyPr>
            <a:normAutofit/>
          </a:bodyPr>
          <a:lstStyle/>
          <a:p>
            <a:r>
              <a:rPr lang="en-US" sz="2200" cap="none" dirty="0"/>
              <a:t>D</a:t>
            </a:r>
            <a:r>
              <a:rPr lang="en-US" sz="2200" cap="none" dirty="0" smtClean="0"/>
              <a:t>ashboards</a:t>
            </a:r>
            <a:endParaRPr lang="en-US" sz="2200" cap="none" dirty="0"/>
          </a:p>
        </p:txBody>
      </p:sp>
    </p:spTree>
    <p:extLst>
      <p:ext uri="{BB962C8B-B14F-4D97-AF65-F5344CB8AC3E}">
        <p14:creationId xmlns:p14="http://schemas.microsoft.com/office/powerpoint/2010/main" val="136753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63433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BIGDATA </a:t>
            </a:r>
            <a:r>
              <a:rPr lang="en-US" sz="2200" cap="none" dirty="0" smtClean="0"/>
              <a:t>(Hadoop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1384"/>
          <a:stretch/>
        </p:blipFill>
        <p:spPr>
          <a:xfrm>
            <a:off x="460374" y="1943803"/>
            <a:ext cx="5478607" cy="147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" b="65254"/>
          <a:stretch/>
        </p:blipFill>
        <p:spPr>
          <a:xfrm>
            <a:off x="460373" y="3546765"/>
            <a:ext cx="5478607" cy="1155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1" b="47573"/>
          <a:stretch/>
        </p:blipFill>
        <p:spPr>
          <a:xfrm>
            <a:off x="6137584" y="3130300"/>
            <a:ext cx="5546416" cy="573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86"/>
          <a:stretch/>
        </p:blipFill>
        <p:spPr>
          <a:xfrm>
            <a:off x="6137584" y="1929986"/>
            <a:ext cx="5467926" cy="1062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64623"/>
          <a:stretch/>
        </p:blipFill>
        <p:spPr>
          <a:xfrm>
            <a:off x="460374" y="4877656"/>
            <a:ext cx="11288282" cy="1652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554" r="24243" b="85694"/>
          <a:stretch/>
        </p:blipFill>
        <p:spPr>
          <a:xfrm>
            <a:off x="6081804" y="3879078"/>
            <a:ext cx="5579486" cy="89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77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cap="none" dirty="0" smtClean="0"/>
              <a:t>commands used : </a:t>
            </a:r>
            <a:r>
              <a:rPr lang="en-US" sz="2200" cap="none" dirty="0"/>
              <a:t>B</a:t>
            </a:r>
            <a:r>
              <a:rPr lang="en-US" sz="2200" cap="none" dirty="0" smtClean="0"/>
              <a:t>eijing winter Olympics (medals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t="-1264" r="239" b="69738"/>
          <a:stretch/>
        </p:blipFill>
        <p:spPr>
          <a:xfrm>
            <a:off x="426087" y="1966240"/>
            <a:ext cx="9909403" cy="1903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1"/>
          <a:stretch/>
        </p:blipFill>
        <p:spPr>
          <a:xfrm>
            <a:off x="426086" y="3943927"/>
            <a:ext cx="9909403" cy="2594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68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cap="none" dirty="0" smtClean="0"/>
              <a:t>commands used : supermarket sales in Myanmar</a:t>
            </a:r>
            <a:endParaRPr lang="en-US" sz="2200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8" y="2138824"/>
            <a:ext cx="10413226" cy="4023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50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781</TotalTime>
  <Words>120</Words>
  <Application>Microsoft Office PowerPoint</Application>
  <PresentationFormat>Widescreen</PresentationFormat>
  <Paragraphs>27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Gill Sans MT</vt:lpstr>
      <vt:lpstr>Times New Roman</vt:lpstr>
      <vt:lpstr>Wingdings 2</vt:lpstr>
      <vt:lpstr>Dividend</vt:lpstr>
      <vt:lpstr>Dr. Ambedkar Group</vt:lpstr>
      <vt:lpstr>Datasets used : Supermarket sales in Myanmar, Beijing winter           Olympics 2022(medals)  data format is stored as .csv files Supermarket        : 1000 records Winter Olympics : 27 Records</vt:lpstr>
      <vt:lpstr>Tableau                                  Medals(reports)</vt:lpstr>
      <vt:lpstr>Supermarket sales(reports)</vt:lpstr>
      <vt:lpstr>PowerPoint Presentation</vt:lpstr>
      <vt:lpstr>Dashboards</vt:lpstr>
      <vt:lpstr>BIGDATA (Hadoop)</vt:lpstr>
      <vt:lpstr>commands used : Beijing winter Olympics (medals)</vt:lpstr>
      <vt:lpstr>commands used : supermarket sales in Myanmar</vt:lpstr>
      <vt:lpstr>Bigdata (Hive)</vt:lpstr>
      <vt:lpstr>PowerPoint Presentation</vt:lpstr>
      <vt:lpstr>PowerPoint Presentation</vt:lpstr>
      <vt:lpstr>commands used : Beijing winter Olympics(medals)</vt:lpstr>
      <vt:lpstr>commands used: supermarket sales in Myanmar</vt:lpstr>
      <vt:lpstr>EXCEL</vt:lpstr>
      <vt:lpstr>Pivoting , Filtering , Concatenation</vt:lpstr>
      <vt:lpstr>vlookup(supermarket) , hlookup(medals)</vt:lpstr>
      <vt:lpstr>Sum, Average, Multiplication</vt:lpstr>
      <vt:lpstr>Importing data from external sources to excel </vt:lpstr>
      <vt:lpstr>Power queries</vt:lpstr>
      <vt:lpstr>Talend  components used : Inputfiledelimited, outputfiledelimited, tlogrow, tsortrow, treplicate, tfileoutputxml, tfileoutputjson, tfiltercolums, tfilterrows, tdboutput(oracle)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Dr. Ambedkar Group</dc:title>
  <dc:creator>Putti Lakshmi Mounika</dc:creator>
  <cp:lastModifiedBy>Putti Lakshmi Mounika</cp:lastModifiedBy>
  <cp:revision>23</cp:revision>
  <dcterms:created xsi:type="dcterms:W3CDTF">2022-03-28T07:56:46Z</dcterms:created>
  <dcterms:modified xsi:type="dcterms:W3CDTF">2022-03-29T09:49:59Z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a0883b5d-340c-4eb3-9587-035937e982d2</vt:lpwstr>
  </property>
  <property fmtid="{D5CDD505-2E9C-101B-9397-08002B2CF9AE}" pid="3" name="HCLClassification">
    <vt:lpwstr>HCL_Cla5s_1nt3rnal</vt:lpwstr>
  </property>
  <property fmtid="{D5CDD505-2E9C-101B-9397-08002B2CF9AE}" pid="4" name="HCLClassD6">
    <vt:lpwstr>False</vt:lpwstr>
  </property>
</Properties>
</file>